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14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FC673-C70A-2E42-60E8-21C3E5EDA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1218FC-5CDF-B7EE-3AB5-A23AD9781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8C12DC-46EC-9EE6-9CB1-52E963EB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7D3BD5-7FAB-6A25-272D-CBDBDBE64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958D66-88F8-A891-143F-3F6B7D04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193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D897D8-6AF8-735B-1F9C-2EACBD3EE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7DB92D-953B-13E3-53B8-4FA7DE545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4E9924-613D-A50B-7FCB-DBAB2C987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D6BC08-D87C-C0D3-EA04-6A0001EA4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39D021-57DF-332F-2CA1-84E3633E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973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83A939E-EE79-79B0-0216-49AE4C5DCE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452E144-E507-DA77-28F8-32234586C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9C02CD-3FF1-1B98-717D-5375A3F6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72AEEE-3A31-2C50-3E78-551FCC27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E9468E-150B-48D2-961C-52B5C999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219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E0CEA-5119-17E4-40CF-DCB1B5E33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A6BB03-6B5B-0F75-6BCB-37A7512F8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5E3DDD-CB69-F54A-DA0D-C0A79CFB4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5E6335-8386-9106-15F2-127030FB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38649B-7328-F4D2-8ED9-1F1DB4C20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749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C091B-70B5-AB7A-4279-018F07A03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C323AD-9789-2390-8970-9C1F7692E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1DFD68-C244-66BC-9E5E-DFE214D3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828758-7D7D-7E87-6052-C11D4590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FD2E59-7313-D43F-B809-8EBFFD52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47314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F135B-1039-A880-8BA6-642355513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BC5376-956F-EE64-7FAF-16A3EC79D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EA556A-D5B2-F4BE-2C6C-2E4BD462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E70622-3795-A33C-F06B-2024A169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DD0B9F-6FF4-738B-7E8C-24A5A8B1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CF14CB-5B1C-921A-BA20-523AA4252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538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29228-8211-3C3D-685C-EC176D7D2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32F87-53BA-0610-DF77-67881E4DF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AE061F-40DA-F07E-FD3C-C8D9AFCB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09FA7A-3888-24D1-ED47-BB4D8E2B8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B292EE-C1CE-88B6-3BEF-121F45D7D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A32D48E-D9E6-674E-E766-F900773E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33B605-0342-EB43-4BD6-4BD4D89BA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E96A83-6C4E-1E04-1043-F661F5128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355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F2664-14DF-73CE-56F9-5D2CF23D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FC43D9-FD10-429E-4649-9C37F018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4F252D-2D04-E351-2A2B-424A4118D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ABAC53-AAC3-F33D-5532-4F6F8931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110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7996784-9DC7-6BEF-B1B4-5F6221444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469DEEF-E0AD-1057-A462-7493F3DAB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3A44D1-FAEC-E977-1B52-6CFC3054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5734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1BDBB-BE10-3F6F-3D1D-510C29C51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3C686A-6395-E237-869F-CD09510B9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9FA4EC-D70F-00A4-B8B0-3CEAC4A1A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F77465-9D1C-E07C-9A00-18177F08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A9FAE2-3139-92DD-35C4-AA1BBF7A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48B119-3BC8-D3DF-C385-77A707AA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698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BBDCBC-093B-2F5A-B8BD-F1F7CE2C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7C543ED-F009-A717-587C-6841BCF0F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75D79A-1E68-0FE5-3B74-4422E3458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83A331-E0A0-3B6E-ADD0-66A0A741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A1B06E-B2DB-9476-56D0-110B7E653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36CB3B-20E7-A11E-634B-5E296AEA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1562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26FE28-A5B0-91D8-AF73-BFE37FDE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C6F-A782-87F8-F69B-F4F66CD85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B8155E-3B15-ECCC-28B9-E892DD2C0D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A5FA88-00C6-4449-8958-635469C9E5D6}" type="datetimeFigureOut">
              <a:rPr lang="de-CH" smtClean="0"/>
              <a:t>26.04.2025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BF74A4-2BFD-A740-0939-2E0C46B7C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586E66-ED1A-6F36-8068-F7F217D3B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ABE61-2327-4D35-81A0-C6BF14FAB7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18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04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CH" dirty="0"/>
              <a:t>Idee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Minimalziel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Erweiterungsmöglichkeiten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Was wurde erreicht?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Code-Einblick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Live-Demo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8650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CH" dirty="0"/>
              <a:t>Ein einfaches Tool, wo ich meine Notizen abspeichern und wenn nötig eigene Features dafür entwickeln kann. 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98679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Minimalziel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CH" dirty="0"/>
              <a:t>Code an die Objektorientierte Programmierung anpassen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Die App soll einfach gestartet werden können</a:t>
            </a:r>
          </a:p>
          <a:p>
            <a:pPr marL="514350" indent="-514350">
              <a:buFont typeface="+mj-lt"/>
              <a:buAutoNum type="arabicPeriod"/>
            </a:pPr>
            <a:r>
              <a:rPr lang="de-CH" dirty="0"/>
              <a:t>Einfügen von einem Printscreen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852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Erweiterte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71D15-F0E1-CACF-48F7-8C0FB92F3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de-CH" dirty="0"/>
              <a:t>Das GUI soll moderner wirken </a:t>
            </a:r>
          </a:p>
          <a:p>
            <a:pPr marL="514350" indent="-514350">
              <a:buAutoNum type="arabicPeriod"/>
            </a:pPr>
            <a:r>
              <a:rPr lang="de-CH" dirty="0"/>
              <a:t>Button für Kursiv und </a:t>
            </a:r>
            <a:r>
              <a:rPr lang="de-CH" dirty="0" err="1"/>
              <a:t>Underline</a:t>
            </a:r>
            <a:r>
              <a:rPr lang="de-CH" dirty="0"/>
              <a:t> erstellen</a:t>
            </a:r>
          </a:p>
          <a:p>
            <a:pPr marL="514350" indent="-514350">
              <a:buAutoNum type="arabicPeriod"/>
            </a:pPr>
            <a:r>
              <a:rPr lang="de-CH" dirty="0"/>
              <a:t>Speichern und Aktualisieren Button zusammenführen</a:t>
            </a:r>
          </a:p>
        </p:txBody>
      </p:sp>
    </p:spTree>
    <p:extLst>
      <p:ext uri="{BB962C8B-B14F-4D97-AF65-F5344CB8AC3E}">
        <p14:creationId xmlns:p14="http://schemas.microsoft.com/office/powerpoint/2010/main" val="1614005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4226-29E3-8AA3-C879-B943F7E6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Was wurde erreicht?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FF28B2D-8112-7C9C-476B-76E1F6004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145" y="1690688"/>
            <a:ext cx="10373710" cy="437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4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973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Microsoft Office PowerPoint</Application>
  <PresentationFormat>Breitbild</PresentationFormat>
  <Paragraphs>18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</vt:lpstr>
      <vt:lpstr>PowerPoint-Präsentation</vt:lpstr>
      <vt:lpstr>Ablauf</vt:lpstr>
      <vt:lpstr>Idee</vt:lpstr>
      <vt:lpstr>Minimalziel</vt:lpstr>
      <vt:lpstr>Erweiterte Ziele</vt:lpstr>
      <vt:lpstr>Was wurde erreicht?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Aeschimann Fabian</dc:creator>
  <cp:lastModifiedBy>Aeschimann Fabian</cp:lastModifiedBy>
  <cp:revision>4</cp:revision>
  <dcterms:created xsi:type="dcterms:W3CDTF">2025-04-25T18:46:40Z</dcterms:created>
  <dcterms:modified xsi:type="dcterms:W3CDTF">2025-04-25T23:11:13Z</dcterms:modified>
</cp:coreProperties>
</file>

<file path=docProps/thumbnail.jpeg>
</file>